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9DBF01-0DB3-4A35-8E13-F4D44D276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9CED88-153E-4C48-B9E8-37163F086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B17D4A3-62AD-43AE-8BA3-861246E2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43AF-1A10-4116-A131-8700BB7BB4F5}" type="datetimeFigureOut">
              <a:rPr lang="sv-SE" smtClean="0"/>
              <a:t>2022-01-18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66BFBB-142A-4133-87FB-5CE3B1EB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56BF87-57E4-4596-AABA-92FED2CD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1D82-B062-4A5F-9838-61086CA184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67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E28562-27E0-4806-B036-2E81F76D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7E8E86A-2E7E-4441-9419-2FADE6CB3A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26A194A-3FB8-4CE2-8003-32CA5F96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43AF-1A10-4116-A131-8700BB7BB4F5}" type="datetimeFigureOut">
              <a:rPr lang="sv-SE" smtClean="0"/>
              <a:t>2022-01-18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C4154B-A3E1-42A3-939D-243DD129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49AD8E-9A2B-4A74-9CF1-1206C7D8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1D82-B062-4A5F-9838-61086CA184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393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D29BE00-60B3-4B22-8684-3928E55DF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E04B9D8-DB36-4451-8407-9A81F0DEE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564A323-9E80-4612-B1BC-7046371E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43AF-1A10-4116-A131-8700BB7BB4F5}" type="datetimeFigureOut">
              <a:rPr lang="sv-SE" smtClean="0"/>
              <a:t>2022-01-18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626205E-AE47-4432-8C76-3197FD7A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93A338-A8F0-407D-B264-B52E2874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1D82-B062-4A5F-9838-61086CA184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373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CC5AA7-CEB0-424D-B5FA-BBCDC5A39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39F81F-1EFA-430E-A39B-207B0B716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C9141-A5A5-4EEA-9FA3-444DBCFF0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43AF-1A10-4116-A131-8700BB7BB4F5}" type="datetimeFigureOut">
              <a:rPr lang="sv-SE" smtClean="0"/>
              <a:t>2022-01-18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5C92184-833A-4FA3-ADD8-F9D4B6CD4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F9CD4CD-40A9-456E-BB64-A9857638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1D82-B062-4A5F-9838-61086CA184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947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8F2063-0EBC-4428-8114-8E450DB91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18E80D-D01E-4635-A241-4EC63C389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2A7E00-7A4E-4E03-A1E2-F119B9D2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43AF-1A10-4116-A131-8700BB7BB4F5}" type="datetimeFigureOut">
              <a:rPr lang="sv-SE" smtClean="0"/>
              <a:t>2022-01-18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1E601F-E12D-4A13-AC8C-B821FCB64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FA334E7-4878-4871-BEF0-BA4F9AF1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1D82-B062-4A5F-9838-61086CA184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01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B18224-7511-4060-9684-14D06B1B9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3F8A63-D03B-4C7F-AAFA-0D3951976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D928A3E-8937-4A00-8D95-087A950EC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4D869BF-4D03-41E8-8EAE-31B13EDD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43AF-1A10-4116-A131-8700BB7BB4F5}" type="datetimeFigureOut">
              <a:rPr lang="sv-SE" smtClean="0"/>
              <a:t>2022-01-18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624604B-11A0-45F5-B31C-FE283313B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3A0E3BA-4537-4F53-A9A5-A102AACB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1D82-B062-4A5F-9838-61086CA184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40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DAD4A3-0CAE-4360-B0B0-8A1784145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0C72F9-47C2-47FB-9FE0-1A6A468C2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9FBCE5C-93F7-46D3-AF20-53A165E15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6F8CD7C-CFD6-44D4-91B1-D2B43D6CDD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7680839-B06C-47E1-888B-429065468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9F59F35-3E28-42CC-B9BB-AEFA3A8E1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43AF-1A10-4116-A131-8700BB7BB4F5}" type="datetimeFigureOut">
              <a:rPr lang="sv-SE" smtClean="0"/>
              <a:t>2022-01-18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B6D6D18-B3BB-4A53-B5C5-5FB962B89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9F92CF4-FFCD-4792-B608-10829B527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1D82-B062-4A5F-9838-61086CA184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570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643EBE-68AA-4107-9327-7F922D6CB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06654B0-17DD-496B-8BE2-E1524FF92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43AF-1A10-4116-A131-8700BB7BB4F5}" type="datetimeFigureOut">
              <a:rPr lang="sv-SE" smtClean="0"/>
              <a:t>2022-01-18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B30F1E0-313F-47D8-BCD0-1C22EFD5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8FA3A10-95D0-4EEC-B1C5-712D1A92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1D82-B062-4A5F-9838-61086CA184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248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DF27388-9DEB-4754-90B7-064A6397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43AF-1A10-4116-A131-8700BB7BB4F5}" type="datetimeFigureOut">
              <a:rPr lang="sv-SE" smtClean="0"/>
              <a:t>2022-01-18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E70099-8E8B-432B-A202-FC118DD6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84FFB5B-B88E-428F-976B-8FCD8C7A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1D82-B062-4A5F-9838-61086CA184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039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8F0D98-7627-446D-AB26-8E015666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B8CD36-ADB8-427A-9F9E-A291A391A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81AD7A-B2A1-4A2A-BF93-A91691E09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B5D7BB3-D5E2-488D-B3F2-CAAEECD08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43AF-1A10-4116-A131-8700BB7BB4F5}" type="datetimeFigureOut">
              <a:rPr lang="sv-SE" smtClean="0"/>
              <a:t>2022-01-18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1966C3C-4307-4F15-8967-E577D1D68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D58B825-6060-40DA-AA53-4D422C30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1D82-B062-4A5F-9838-61086CA184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426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B304FF-CD97-4211-BD71-69FE0857D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4EFA6B6-EF62-46FE-B26C-CA001E3E1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C9A248-B1D0-420F-8A07-5ABAAC64C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BEB1E39-2025-4E57-8F30-B1D8AC58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43AF-1A10-4116-A131-8700BB7BB4F5}" type="datetimeFigureOut">
              <a:rPr lang="sv-SE" smtClean="0"/>
              <a:t>2022-01-18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C2268C5-E328-4CFB-B3D3-F1C42E24F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03082D8-F34B-4751-9283-FDC7CA1C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A1D82-B062-4A5F-9838-61086CA184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2825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A2D2625-7BFD-4F93-8C78-E31A8876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5E4F9E9-6F3E-4236-B540-C4D2FFEB0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CF1DAD-1405-4D56-AE4A-DA28284B6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143AF-1A10-4116-A131-8700BB7BB4F5}" type="datetimeFigureOut">
              <a:rPr lang="sv-SE" smtClean="0"/>
              <a:t>2022-01-18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AB5EE29-D42C-4848-9CE0-CEC150385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42D055-F948-423A-84AD-60CCE174F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A1D82-B062-4A5F-9838-61086CA1844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5313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83DBE31-6023-4279-9FF4-80D24E75C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98" y="0"/>
            <a:ext cx="4983728" cy="685800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AB803A6-1E80-4949-9947-821960828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12" y="3106757"/>
            <a:ext cx="6648188" cy="3751243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89FA804F-1830-4D45-8CD4-DFCF4DB1A324}"/>
              </a:ext>
            </a:extLst>
          </p:cNvPr>
          <p:cNvSpPr txBox="1"/>
          <p:nvPr/>
        </p:nvSpPr>
        <p:spPr>
          <a:xfrm>
            <a:off x="6699876" y="969484"/>
            <a:ext cx="5100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/>
              <a:t>Gliavägen 59 och 61</a:t>
            </a:r>
          </a:p>
        </p:txBody>
      </p:sp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7FB0BA38-8483-46CF-AE0C-974DFFBC1BD1}"/>
              </a:ext>
            </a:extLst>
          </p:cNvPr>
          <p:cNvCxnSpPr>
            <a:cxnSpLocks/>
          </p:cNvCxnSpPr>
          <p:nvPr/>
        </p:nvCxnSpPr>
        <p:spPr>
          <a:xfrm flipH="1">
            <a:off x="3153097" y="1289415"/>
            <a:ext cx="5572262" cy="88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koppling 12">
            <a:extLst>
              <a:ext uri="{FF2B5EF4-FFF2-40B4-BE49-F238E27FC236}">
                <a16:creationId xmlns:a16="http://schemas.microsoft.com/office/drawing/2014/main" id="{86F8EF05-8795-4333-A433-200B3BF57069}"/>
              </a:ext>
            </a:extLst>
          </p:cNvPr>
          <p:cNvCxnSpPr>
            <a:cxnSpLocks/>
          </p:cNvCxnSpPr>
          <p:nvPr/>
        </p:nvCxnSpPr>
        <p:spPr>
          <a:xfrm flipH="1">
            <a:off x="8108414" y="1411040"/>
            <a:ext cx="1850185" cy="4031293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koppling 14">
            <a:extLst>
              <a:ext uri="{FF2B5EF4-FFF2-40B4-BE49-F238E27FC236}">
                <a16:creationId xmlns:a16="http://schemas.microsoft.com/office/drawing/2014/main" id="{BBCC921B-B2E2-4E10-AD15-2D70172F4FFB}"/>
              </a:ext>
            </a:extLst>
          </p:cNvPr>
          <p:cNvCxnSpPr>
            <a:cxnSpLocks/>
          </p:cNvCxnSpPr>
          <p:nvPr/>
        </p:nvCxnSpPr>
        <p:spPr>
          <a:xfrm flipH="1">
            <a:off x="7238082" y="1548310"/>
            <a:ext cx="1487277" cy="2715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pilkoppling 17">
            <a:extLst>
              <a:ext uri="{FF2B5EF4-FFF2-40B4-BE49-F238E27FC236}">
                <a16:creationId xmlns:a16="http://schemas.microsoft.com/office/drawing/2014/main" id="{E0D83853-A44B-499F-ACCF-C43228CF7949}"/>
              </a:ext>
            </a:extLst>
          </p:cNvPr>
          <p:cNvCxnSpPr/>
          <p:nvPr/>
        </p:nvCxnSpPr>
        <p:spPr>
          <a:xfrm flipH="1">
            <a:off x="4503882" y="1444091"/>
            <a:ext cx="5429227" cy="166266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2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D1D6C0EA-5FCF-43DA-A53D-00712370C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51" y="0"/>
            <a:ext cx="4983728" cy="6858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0CE1298E-5851-4C09-BC63-304F97A95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78" y="0"/>
            <a:ext cx="49837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05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</Words>
  <Application>Microsoft Office PowerPoint</Application>
  <PresentationFormat>Bredbild</PresentationFormat>
  <Paragraphs>1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Inger Larsson</dc:creator>
  <cp:lastModifiedBy>Inger Larsson</cp:lastModifiedBy>
  <cp:revision>2</cp:revision>
  <dcterms:created xsi:type="dcterms:W3CDTF">2022-01-17T23:26:58Z</dcterms:created>
  <dcterms:modified xsi:type="dcterms:W3CDTF">2022-01-17T23:39:21Z</dcterms:modified>
</cp:coreProperties>
</file>