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c5471b583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c5471b583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c5471b5837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c5471b583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c5471b5837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c5471b583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c5471b5837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c5471b5837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5422" y="0"/>
            <a:ext cx="481435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72019" y="0"/>
            <a:ext cx="359996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2947" y="0"/>
            <a:ext cx="3378105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32917" y="0"/>
            <a:ext cx="3478167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2947" y="0"/>
            <a:ext cx="3378105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9663" y="623888"/>
            <a:ext cx="6924675" cy="389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